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F43878-3E81-4B06-BA0A-6E33E4EB16FF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3A0F5E-BC8D-48BF-94F5-F18B3D6F2A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2002068\Pictures\curves\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2023">
            <a:off x="3602666" y="125008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auhaus 93" pitchFamily="82" charset="0"/>
              </a:rPr>
              <a:t>Regan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Bauhaus 93" pitchFamily="82" charset="0"/>
              </a:rPr>
              <a:t>Cunneen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5" name="Picture 4" descr="tex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990600"/>
            <a:ext cx="4881562" cy="7921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262002068\Pictures\new pictures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810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262002068\Pictures\curves\DSC_0022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2446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554199">
            <a:off x="897159" y="656247"/>
            <a:ext cx="2263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Curves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262002068\Pictures\portrait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46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0" y="15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Portrait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262002068\Pictures\Light Drawing\energy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4466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Light Photography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262002068\Pictures\UKF cd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656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648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CD Cover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262002068\Pictures\Panorama\Untitled_Panora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1296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924800" cy="11006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Group Photography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262002068\Pictures\group pictures\three-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810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Shadow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262002068\Pictures\Light\bra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810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289420">
            <a:off x="-1676881" y="2904151"/>
            <a:ext cx="8229600" cy="1143000"/>
          </a:xfrm>
        </p:spPr>
        <p:txBody>
          <a:bodyPr/>
          <a:lstStyle/>
          <a:p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262002068\Pictures\Symmetry\DSC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107" y="0"/>
            <a:ext cx="45908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15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Slide 1</vt:lpstr>
      <vt:lpstr>Slide 2</vt:lpstr>
      <vt:lpstr>Slide 3</vt:lpstr>
      <vt:lpstr>Slide 4</vt:lpstr>
      <vt:lpstr>Slide 5</vt:lpstr>
      <vt:lpstr>Panorama</vt:lpstr>
      <vt:lpstr>Group Photography</vt:lpstr>
      <vt:lpstr>Shadow Photography</vt:lpstr>
      <vt:lpstr>Symmetry</vt:lpstr>
      <vt:lpstr>Landscape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262002068</dc:creator>
  <cp:lastModifiedBy>262002068</cp:lastModifiedBy>
  <cp:revision>5</cp:revision>
  <dcterms:created xsi:type="dcterms:W3CDTF">2013-06-06T14:53:45Z</dcterms:created>
  <dcterms:modified xsi:type="dcterms:W3CDTF">2013-06-06T15:37:35Z</dcterms:modified>
</cp:coreProperties>
</file>